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5" r:id="rId7"/>
    <p:sldId id="267" r:id="rId8"/>
    <p:sldId id="266" r:id="rId9"/>
    <p:sldId id="268" r:id="rId10"/>
    <p:sldId id="269" r:id="rId11"/>
    <p:sldId id="271" r:id="rId12"/>
    <p:sldId id="270" r:id="rId13"/>
    <p:sldId id="273" r:id="rId14"/>
    <p:sldId id="272" r:id="rId15"/>
    <p:sldId id="276" r:id="rId16"/>
    <p:sldId id="274" r:id="rId17"/>
    <p:sldId id="275" r:id="rId18"/>
    <p:sldId id="277" r:id="rId19"/>
    <p:sldId id="278" r:id="rId20"/>
    <p:sldId id="280" r:id="rId21"/>
    <p:sldId id="282" r:id="rId22"/>
    <p:sldId id="279" r:id="rId23"/>
    <p:sldId id="283" r:id="rId24"/>
    <p:sldId id="281" r:id="rId25"/>
    <p:sldId id="286" r:id="rId26"/>
    <p:sldId id="284" r:id="rId27"/>
    <p:sldId id="288" r:id="rId28"/>
    <p:sldId id="285" r:id="rId29"/>
    <p:sldId id="290" r:id="rId30"/>
    <p:sldId id="287" r:id="rId31"/>
    <p:sldId id="289" r:id="rId32"/>
    <p:sldId id="292" r:id="rId33"/>
    <p:sldId id="293" r:id="rId34"/>
    <p:sldId id="291" r:id="rId35"/>
    <p:sldId id="294" r:id="rId36"/>
    <p:sldId id="295" r:id="rId37"/>
    <p:sldId id="296" r:id="rId38"/>
    <p:sldId id="301" r:id="rId39"/>
    <p:sldId id="302" r:id="rId40"/>
    <p:sldId id="300" r:id="rId41"/>
    <p:sldId id="299" r:id="rId42"/>
    <p:sldId id="297" r:id="rId43"/>
    <p:sldId id="298" r:id="rId44"/>
    <p:sldId id="305" r:id="rId45"/>
    <p:sldId id="304" r:id="rId46"/>
    <p:sldId id="306" r:id="rId47"/>
    <p:sldId id="303" r:id="rId48"/>
    <p:sldId id="308" r:id="rId49"/>
    <p:sldId id="307" r:id="rId50"/>
    <p:sldId id="309" r:id="rId51"/>
    <p:sldId id="313" r:id="rId52"/>
    <p:sldId id="310" r:id="rId53"/>
    <p:sldId id="312" r:id="rId54"/>
    <p:sldId id="311" r:id="rId5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151515"/>
    <a:srgbClr val="63ABC3"/>
    <a:srgbClr val="FCFAD3"/>
    <a:srgbClr val="182351"/>
    <a:srgbClr val="14122E"/>
    <a:srgbClr val="161A3C"/>
    <a:srgbClr val="19132B"/>
    <a:srgbClr val="161731"/>
    <a:srgbClr val="0F0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86" autoAdjust="0"/>
    <p:restoredTop sz="94660"/>
  </p:normalViewPr>
  <p:slideViewPr>
    <p:cSldViewPr snapToGrid="0">
      <p:cViewPr>
        <p:scale>
          <a:sx n="200" d="100"/>
          <a:sy n="200" d="100"/>
        </p:scale>
        <p:origin x="-3835" y="-2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EAF1333-96C3-B11C-A3DA-864CAC794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E635FE79-5D9D-77DC-AED9-0ED164A5B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C4B8BA0-3B32-E39F-0768-5EBE74FF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60E09D0-E417-CFFA-AEC1-9CC36398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B989C64-31CE-A416-4A5E-A1C8AA91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768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67F0A5C-BF45-2C29-E31E-F873EEBC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F10E1BB-60C9-5AA0-6565-560E9BD5A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0BA341E-B3EE-AC0C-9014-AD64CE42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61B92C1-E449-A1AD-BA11-3DEE1882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565902B-C889-4A3F-44F5-F29F8157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792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545D191B-1B57-8622-96B3-5A93A52A5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EAFBC32-034E-9CC3-81C0-7AF91EDB7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5A0F48-A56B-1705-7FD4-8916819E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7FE3C5C-7CA3-D956-FA4B-466379D2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F9449DE-8E12-E359-92EA-0787201D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783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9954D9-682E-FA66-B442-F62623F5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BB71896-0783-01FC-55D5-24778499F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6EA6FE5-4B7E-0386-F1D1-12C9675E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7B491D1-3957-5ABD-3BA4-C40DDE15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C83C123-F5EC-6119-B495-916CCDE0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652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42C309-FC62-3ACC-0F7E-5C49944C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1BBF50A-311C-D2A8-2732-9D9EC8D6A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FD76FE9-4B67-2EF8-1154-8569F452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B44C90A-751D-DD2B-34F4-1A530E12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0DA3086-148E-58CC-C066-0DEF6E5F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084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AD098E-5888-DE3B-32DC-FBE9B0C2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1FC6F01-D671-2AEC-83E8-1A2D33F91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FD67163-4D99-47B7-A9F6-32FE95E7B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20276EE-224F-7947-68AF-BF273EFE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4E9DACF-2AD3-E208-5AFE-6BA45E6A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1E66CC4-821D-BE71-35A0-8E568BF7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6566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8BDE833-D3B3-4387-527A-1165223C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A6BAAC9-4414-D5FE-2A70-E7D6D3B56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C004680-ABC4-B761-A4BE-23D4A2D7E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2A552F49-51FA-639D-5871-A40F0C5C9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D5C60612-D850-4771-5DF6-32AD2BFD8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6C222DE-24B8-87B7-6D3F-21FDE17C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0BC56284-01B8-E3EF-217C-F37D70CF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B59520F-F4D9-66CD-F11B-2A5D5D95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111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D7810DD-5CAD-149D-8C36-684D6CD6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B98261E-3C7D-449B-082F-FD32B799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218F986D-9B93-3601-B10B-2541E1B7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333CC0D-9A86-7EB7-747E-2538EC56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679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36F7A9B1-25F5-2278-BF2A-A00764DF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060F92CB-A3C2-1B36-10F5-13351372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E9B4EAE-9033-F400-6A7F-3FDC7DC6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02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766A82-0303-136A-007E-66E38BC08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89B5EE4-82A9-FEB1-9443-9D477DB8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F8F91F8-A9C8-0CD4-B92D-FD27A62D6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9F01CDD-3FA9-1B7C-22EC-87B1BF18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EFFF3CB-E9C2-1610-CA98-4E05BD91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DD97994-430F-A429-FE68-48B3C1B2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622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92C5CF7-13B0-D17A-340B-0550F8F7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D6406DA-B37E-CE8E-0FBB-C0EE074CB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8877367-28BD-2CCC-9BBD-798AC9F68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EA24B7A-F84F-8089-64D8-BD91B86A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6497EB7-E418-63E1-EA81-4A35FF488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7B34D56-198A-A090-358E-07BBB375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137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725E9A0-5C5A-E3A4-E581-A6C4F40FE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571083C-3C38-8D2E-C9DC-705B8E734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76768FA-3625-AF5C-EC23-C6F016D83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F3AD8-296E-46FD-9511-1E116B26119C}" type="datetimeFigureOut">
              <a:rPr lang="vi-VN" smtClean="0"/>
              <a:t>27/04/2024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8954439-1570-3986-D9D5-84F013290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CD92886-34B2-7504-49C3-DB3362499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9E78E-B0E9-4D2C-8568-1740332976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483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fif"/><Relationship Id="rId4" Type="http://schemas.openxmlformats.org/officeDocument/2006/relationships/image" Target="../media/image26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0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image" Target="../media/image34.jf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f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43.png"/><Relationship Id="rId4" Type="http://schemas.openxmlformats.org/officeDocument/2006/relationships/image" Target="../media/image44.jf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jf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2.jf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6.jf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8.jf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2.jf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6.jf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70.jf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f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4.jf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8.jf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2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33" y="156586"/>
            <a:ext cx="6555713" cy="655571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6B5163F-240B-C41B-3519-D3207E724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55" y="2061624"/>
            <a:ext cx="508907" cy="443880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91A2567-A9DB-E98C-CBCC-80D102C7DB24}"/>
              </a:ext>
            </a:extLst>
          </p:cNvPr>
          <p:cNvSpPr txBox="1"/>
          <p:nvPr/>
        </p:nvSpPr>
        <p:spPr>
          <a:xfrm>
            <a:off x="6611145" y="2437981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1DAFB"/>
                </a:solidFill>
              </a:rPr>
              <a:t>React</a:t>
            </a:r>
            <a:endParaRPr lang="vi-VN">
              <a:solidFill>
                <a:srgbClr val="61DAFB"/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4ECDDB5-EB4B-1CE8-FD69-CA311855001A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112197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D9781A4B-18E3-3D8E-F738-7C9F765D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75" y="2478005"/>
            <a:ext cx="2383555" cy="2383555"/>
          </a:xfrm>
          <a:prstGeom prst="ellipse">
            <a:avLst/>
          </a:prstGeom>
          <a:ln>
            <a:solidFill>
              <a:srgbClr val="070F2F"/>
            </a:solidFill>
          </a:ln>
          <a:effectLst>
            <a:softEdge rad="112500"/>
          </a:effec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A01384D-0D8E-B8C2-118E-7847EE0FFD4A}"/>
              </a:ext>
            </a:extLst>
          </p:cNvPr>
          <p:cNvSpPr txBox="1"/>
          <p:nvPr/>
        </p:nvSpPr>
        <p:spPr>
          <a:xfrm>
            <a:off x="5342663" y="4754183"/>
            <a:ext cx="114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4C75F6"/>
                </a:solidFill>
              </a:rPr>
              <a:t>React</a:t>
            </a:r>
            <a:endParaRPr lang="vi-VN" sz="3200">
              <a:solidFill>
                <a:srgbClr val="4C75F6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50943E9-458F-24A5-C4DD-21E07DD9B4D1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32260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6C8B394E-B9D1-D9B7-7D5E-CF4CEB3633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6544" r="4169" b="4509"/>
          <a:stretch/>
        </p:blipFill>
        <p:spPr>
          <a:xfrm>
            <a:off x="6330459" y="2255520"/>
            <a:ext cx="687561" cy="6756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012065D-42C8-7A3F-9618-D6085020E152}"/>
              </a:ext>
            </a:extLst>
          </p:cNvPr>
          <p:cNvSpPr txBox="1"/>
          <p:nvPr/>
        </p:nvSpPr>
        <p:spPr>
          <a:xfrm>
            <a:off x="6321585" y="2780881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986E6"/>
                </a:solidFill>
              </a:rPr>
              <a:t>React</a:t>
            </a:r>
            <a:endParaRPr lang="vi-VN">
              <a:solidFill>
                <a:srgbClr val="1986E6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BE74BAD-781A-CA18-4530-CC32C34AD4DE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421060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8A938224-0617-3A1E-EE32-5C4D82FDC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6544" r="4169" b="4509"/>
          <a:stretch/>
        </p:blipFill>
        <p:spPr>
          <a:xfrm>
            <a:off x="4667842" y="2514600"/>
            <a:ext cx="2447756" cy="24054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5E488A3-8822-D81E-8DB5-E0DE443C4568}"/>
              </a:ext>
            </a:extLst>
          </p:cNvPr>
          <p:cNvSpPr txBox="1"/>
          <p:nvPr/>
        </p:nvSpPr>
        <p:spPr>
          <a:xfrm>
            <a:off x="5342663" y="4708463"/>
            <a:ext cx="114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986E6"/>
                </a:solidFill>
              </a:rPr>
              <a:t>React</a:t>
            </a:r>
            <a:endParaRPr lang="vi-VN" sz="3200">
              <a:solidFill>
                <a:srgbClr val="1986E6"/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D13F445-904D-3680-7ADE-F9106939E22D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421778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87A4FB08-C05C-A0EF-E867-9BE0F62309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30241" r="7294" b="30035"/>
          <a:stretch/>
        </p:blipFill>
        <p:spPr>
          <a:xfrm>
            <a:off x="6134156" y="2476500"/>
            <a:ext cx="835604" cy="2848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2022BF3-0741-A802-ADBC-B1FC46B5F34E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320093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2D74DF7-1E30-1182-03C6-12480864B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r="14971"/>
          <a:stretch/>
        </p:blipFill>
        <p:spPr>
          <a:xfrm>
            <a:off x="4712208" y="2921490"/>
            <a:ext cx="2517648" cy="241412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B407585-E033-06A2-FCC9-FC7F87290532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39097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5B76524A-4659-3DFA-33FF-63FA373E0F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8" t="19419" r="16805" b="18724"/>
          <a:stretch/>
        </p:blipFill>
        <p:spPr>
          <a:xfrm flipH="1">
            <a:off x="6273799" y="2244334"/>
            <a:ext cx="810541" cy="752866"/>
          </a:xfrm>
          <a:prstGeom prst="ellipse">
            <a:avLst/>
          </a:prstGeom>
          <a:solidFill>
            <a:srgbClr val="04212D"/>
          </a:solidFill>
          <a:ln>
            <a:noFill/>
          </a:ln>
          <a:effectLst>
            <a:softEdge rad="112500"/>
          </a:effec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E96D1D8-0C50-A5D7-0C2D-065FBB867EC9}"/>
              </a:ext>
            </a:extLst>
          </p:cNvPr>
          <p:cNvSpPr txBox="1"/>
          <p:nvPr/>
        </p:nvSpPr>
        <p:spPr>
          <a:xfrm>
            <a:off x="6321585" y="2834221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AA4D2"/>
                </a:solidFill>
              </a:rPr>
              <a:t>React</a:t>
            </a:r>
            <a:endParaRPr lang="vi-VN">
              <a:solidFill>
                <a:srgbClr val="0AA4D2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0157224-1E4B-C1C9-F32D-81013D167105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47015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FF019116-4B7B-4E08-72C2-156E23CD8B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8" t="19419" r="16805" b="18724"/>
          <a:stretch/>
        </p:blipFill>
        <p:spPr>
          <a:xfrm>
            <a:off x="4701752" y="2548254"/>
            <a:ext cx="2397548" cy="2226946"/>
          </a:xfrm>
          <a:prstGeom prst="ellipse">
            <a:avLst/>
          </a:prstGeom>
          <a:solidFill>
            <a:srgbClr val="04212D"/>
          </a:solidFill>
          <a:ln>
            <a:noFill/>
          </a:ln>
          <a:effectLst>
            <a:softEdge rad="112500"/>
          </a:effec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87D3FB6-7600-62FF-D2DD-4B06FA9FC49B}"/>
              </a:ext>
            </a:extLst>
          </p:cNvPr>
          <p:cNvSpPr txBox="1"/>
          <p:nvPr/>
        </p:nvSpPr>
        <p:spPr>
          <a:xfrm>
            <a:off x="5342663" y="4708463"/>
            <a:ext cx="114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0CABCF"/>
                </a:solidFill>
              </a:rPr>
              <a:t>React</a:t>
            </a:r>
            <a:endParaRPr lang="vi-VN" sz="3200">
              <a:solidFill>
                <a:srgbClr val="0CABCF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5C1105B-2C1E-5D4B-115B-6DA97AECAF75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1113009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27E28761-32D9-44A5-BA64-F6C3A38DC1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4"/>
          <a:stretch/>
        </p:blipFill>
        <p:spPr>
          <a:xfrm>
            <a:off x="6156960" y="2419975"/>
            <a:ext cx="1031557" cy="431810"/>
          </a:xfrm>
          <a:prstGeom prst="rect">
            <a:avLst/>
          </a:prstGeom>
          <a:solidFill>
            <a:srgbClr val="200F00"/>
          </a:solidFill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C6EA893-2C57-5C3C-A7F4-DDC404A8B1E6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274617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F9525EB6-17D5-F4AD-5A1D-8F4FB7CA0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10103" r="6598" b="8660"/>
          <a:stretch/>
        </p:blipFill>
        <p:spPr>
          <a:xfrm>
            <a:off x="4640636" y="2315464"/>
            <a:ext cx="2481928" cy="2306320"/>
          </a:xfrm>
          <a:prstGeom prst="ellipse">
            <a:avLst/>
          </a:prstGeom>
          <a:solidFill>
            <a:srgbClr val="200F00"/>
          </a:solidFill>
          <a:ln>
            <a:noFill/>
          </a:ln>
          <a:effectLst>
            <a:softEdge rad="112500"/>
          </a:effec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C6DFB486-DF9B-26BC-65FD-1FDB5E5CD6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4"/>
          <a:stretch/>
        </p:blipFill>
        <p:spPr>
          <a:xfrm>
            <a:off x="5047210" y="4514966"/>
            <a:ext cx="1774566" cy="742834"/>
          </a:xfrm>
          <a:prstGeom prst="rect">
            <a:avLst/>
          </a:prstGeom>
          <a:solidFill>
            <a:srgbClr val="200F00"/>
          </a:solidFill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BD6AD07-52E6-FABB-0956-6B6094D18F3A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333017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FE67092A-8002-C747-D601-056375470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5" y="2402673"/>
            <a:ext cx="940435" cy="436208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DD525D3-D4C4-FAA3-FAA4-7E85A426D479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vi-VN" sz="3600">
                <a:solidFill>
                  <a:schemeClr val="bg1"/>
                </a:solidFill>
              </a:rPr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104545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9163" y="-210887"/>
            <a:ext cx="7167272" cy="716727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813429-CC80-A5A7-227E-28BC1C952F24}"/>
              </a:ext>
            </a:extLst>
          </p:cNvPr>
          <p:cNvSpPr txBox="1"/>
          <p:nvPr/>
        </p:nvSpPr>
        <p:spPr>
          <a:xfrm>
            <a:off x="5517923" y="4353784"/>
            <a:ext cx="114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61DAFB"/>
                </a:solidFill>
              </a:rPr>
              <a:t>React</a:t>
            </a:r>
            <a:endParaRPr lang="vi-VN" sz="3200">
              <a:solidFill>
                <a:srgbClr val="61DAFB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52C49CE-B257-921E-FB4E-F0F0FE0A0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9" y="2260465"/>
            <a:ext cx="2181224" cy="1902512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E9F2157-8B44-83D3-570C-6BF4B01B4C84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2601933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647C961D-8178-FE1B-D8C6-B3E4DF5D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t="8586" r="8223" b="7497"/>
          <a:stretch/>
        </p:blipFill>
        <p:spPr>
          <a:xfrm>
            <a:off x="4683760" y="2442154"/>
            <a:ext cx="2428240" cy="241432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F112573-6038-9C79-F597-DCA5B2563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45" y="4710544"/>
            <a:ext cx="1769453" cy="820737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E4FFB85-5748-39B5-E5C3-6C4616AFF496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 </a:t>
            </a:r>
            <a:r>
              <a:rPr lang="vi-VN" sz="4400">
                <a:solidFill>
                  <a:schemeClr val="bg1"/>
                </a:solidFill>
              </a:rPr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849583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07ADF761-0B14-053B-E758-DF9CEBB7C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17" b="89238" l="7294" r="90403">
                        <a14:foregroundMark x1="7294" y1="33184" x2="7294" y2="33184"/>
                        <a14:foregroundMark x1="90403" y1="32287" x2="90403" y2="32287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9994"/>
            <a:ext cx="1095796" cy="469026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8FDDA86-554B-2AE1-751C-AFC2322B75B2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365656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2EF134B3-D971-FA5F-AD3C-AB056915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17" b="89238" l="7294" r="90403">
                        <a14:foregroundMark x1="7294" y1="33184" x2="7294" y2="33184"/>
                        <a14:foregroundMark x1="90403" y1="32287" x2="90403" y2="32287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24" y="4495279"/>
            <a:ext cx="2064703" cy="883741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FD45F9C-342B-4863-0D65-78E54089B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31" b="90430" l="8594" r="92969">
                        <a14:foregroundMark x1="25000" y1="20605" x2="25000" y2="20605"/>
                        <a14:foregroundMark x1="10352" y1="39551" x2="10352" y2="39551"/>
                        <a14:foregroundMark x1="14746" y1="34766" x2="14746" y2="34766"/>
                        <a14:foregroundMark x1="14355" y1="45020" x2="14355" y2="45020"/>
                        <a14:foregroundMark x1="11719" y1="50000" x2="11719" y2="50000"/>
                        <a14:foregroundMark x1="8594" y1="51855" x2="8594" y2="51855"/>
                        <a14:foregroundMark x1="12891" y1="61328" x2="12891" y2="61328"/>
                        <a14:foregroundMark x1="10449" y1="61133" x2="10449" y2="61133"/>
                        <a14:foregroundMark x1="10449" y1="69629" x2="10449" y2="69629"/>
                        <a14:foregroundMark x1="10547" y1="69434" x2="10547" y2="69434"/>
                        <a14:foregroundMark x1="16699" y1="64648" x2="16699" y2="64648"/>
                        <a14:foregroundMark x1="19434" y1="73438" x2="19434" y2="73438"/>
                        <a14:foregroundMark x1="17676" y1="72656" x2="17676" y2="72656"/>
                        <a14:foregroundMark x1="19531" y1="74707" x2="19531" y2="74707"/>
                        <a14:foregroundMark x1="87402" y1="49121" x2="87402" y2="49121"/>
                        <a14:foregroundMark x1="88477" y1="38672" x2="88477" y2="38672"/>
                        <a14:foregroundMark x1="85352" y1="34375" x2="85352" y2="34375"/>
                        <a14:foregroundMark x1="84375" y1="26660" x2="84375" y2="26660"/>
                        <a14:foregroundMark x1="82422" y1="25781" x2="82422" y2="25781"/>
                        <a14:foregroundMark x1="85254" y1="23926" x2="85254" y2="23926"/>
                        <a14:foregroundMark x1="85254" y1="23926" x2="85254" y2="23926"/>
                        <a14:foregroundMark x1="83789" y1="23633" x2="83789" y2="23633"/>
                        <a14:foregroundMark x1="93066" y1="27344" x2="93066" y2="27344"/>
                        <a14:foregroundMark x1="90234" y1="38672" x2="90234" y2="38672"/>
                        <a14:foregroundMark x1="91504" y1="54102" x2="91504" y2="54102"/>
                        <a14:foregroundMark x1="86816" y1="56641" x2="86816" y2="56641"/>
                        <a14:foregroundMark x1="89453" y1="67383" x2="89453" y2="67383"/>
                        <a14:foregroundMark x1="86816" y1="67188" x2="86816" y2="67188"/>
                        <a14:foregroundMark x1="87402" y1="67090" x2="87402" y2="67090"/>
                        <a14:foregroundMark x1="87207" y1="66797" x2="87207" y2="66797"/>
                        <a14:foregroundMark x1="79590" y1="72949" x2="79590" y2="72949"/>
                        <a14:foregroundMark x1="18066" y1="28418" x2="18066" y2="28418"/>
                        <a14:foregroundMark x1="22168" y1="27734" x2="22168" y2="27734"/>
                        <a14:foregroundMark x1="21191" y1="27832" x2="21191" y2="27832"/>
                        <a14:foregroundMark x1="17969" y1="27832" x2="17969" y2="27832"/>
                        <a14:foregroundMark x1="12305" y1="32227" x2="12305" y2="32227"/>
                        <a14:foregroundMark x1="74512" y1="82129" x2="74512" y2="82129"/>
                        <a14:foregroundMark x1="87207" y1="87695" x2="87207" y2="87695"/>
                        <a14:foregroundMark x1="59277" y1="88770" x2="59277" y2="88770"/>
                        <a14:foregroundMark x1="50195" y1="87012" x2="50195" y2="87012"/>
                        <a14:foregroundMark x1="28223" y1="87109" x2="28223" y2="87109"/>
                        <a14:foregroundMark x1="18652" y1="90527" x2="18652" y2="90527"/>
                        <a14:foregroundMark x1="12500" y1="88281" x2="12500" y2="88281"/>
                        <a14:foregroundMark x1="10156" y1="76660" x2="10156" y2="76660"/>
                        <a14:foregroundMark x1="69336" y1="16699" x2="69336" y2="16699"/>
                        <a14:foregroundMark x1="75293" y1="11426" x2="75293" y2="11426"/>
                        <a14:foregroundMark x1="75098" y1="11035" x2="75098" y2="11035"/>
                        <a14:foregroundMark x1="85742" y1="12598" x2="85742" y2="12598"/>
                        <a14:foregroundMark x1="64648" y1="10938" x2="64648" y2="10938"/>
                        <a14:foregroundMark x1="56152" y1="10547" x2="56152" y2="10547"/>
                        <a14:foregroundMark x1="50781" y1="10742" x2="50781" y2="10742"/>
                        <a14:foregroundMark x1="40723" y1="10938" x2="40723" y2="10938"/>
                        <a14:foregroundMark x1="35840" y1="12598" x2="35840" y2="12598"/>
                        <a14:foregroundMark x1="28516" y1="9473" x2="28516" y2="9473"/>
                        <a14:foregroundMark x1="20801" y1="11816" x2="20801" y2="11816"/>
                        <a14:foregroundMark x1="17188" y1="7031" x2="17188" y2="7031"/>
                        <a14:foregroundMark x1="17578" y1="7227" x2="17578" y2="7227"/>
                        <a14:foregroundMark x1="19727" y1="27246" x2="19727" y2="27246"/>
                        <a14:foregroundMark x1="21973" y1="28320" x2="21973" y2="2832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16" y="2077720"/>
            <a:ext cx="2636520" cy="263652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B06481C-45BD-1A0D-B85D-3815CF757B7B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93907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99092378-0A21-F853-01FE-307374A1F9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8" b="89892" l="8392" r="94206">
                        <a14:foregroundMark x1="8392" y1="32671" x2="8392" y2="32671"/>
                        <a14:foregroundMark x1="52747" y1="53430" x2="52747" y2="53430"/>
                        <a14:foregroundMark x1="56943" y1="67690" x2="56943" y2="67690"/>
                        <a14:foregroundMark x1="65834" y1="53430" x2="65834" y2="53430"/>
                        <a14:foregroundMark x1="73526" y1="18231" x2="73526" y2="18231"/>
                        <a14:foregroundMark x1="88312" y1="24549" x2="88312" y2="24549"/>
                        <a14:foregroundMark x1="94206" y1="16426" x2="94206" y2="16426"/>
                        <a14:foregroundMark x1="28571" y1="42780" x2="28571" y2="42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24" y="2384982"/>
            <a:ext cx="904787" cy="500751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267B4ED-24E2-7D2E-D4A6-ABDDE21E74C9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502508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512DDB3-DCFC-CD01-2820-93D984DA7A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6770" r="5328" b="4217"/>
          <a:stretch/>
        </p:blipFill>
        <p:spPr>
          <a:xfrm>
            <a:off x="4630476" y="2355944"/>
            <a:ext cx="2522164" cy="2541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E7E0388-BC6B-4273-2E16-FBFEFD3AF1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8" b="89892" l="8392" r="94206">
                        <a14:foregroundMark x1="8392" y1="32671" x2="8392" y2="32671"/>
                        <a14:foregroundMark x1="52747" y1="53430" x2="52747" y2="53430"/>
                        <a14:foregroundMark x1="56943" y1="67690" x2="56943" y2="67690"/>
                        <a14:foregroundMark x1="65834" y1="53430" x2="65834" y2="53430"/>
                        <a14:foregroundMark x1="73526" y1="18231" x2="73526" y2="18231"/>
                        <a14:foregroundMark x1="88312" y1="24549" x2="88312" y2="24549"/>
                        <a14:foregroundMark x1="94206" y1="16426" x2="94206" y2="16426"/>
                        <a14:foregroundMark x1="28571" y1="42780" x2="28571" y2="42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27" y="4807670"/>
            <a:ext cx="1790498" cy="990945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C5B950B-0918-36D8-020C-B1D1AF467271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417875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D2FE6E1-8F78-84FA-A9F8-984CB0981F4D}"/>
              </a:ext>
            </a:extLst>
          </p:cNvPr>
          <p:cNvSpPr txBox="1"/>
          <p:nvPr/>
        </p:nvSpPr>
        <p:spPr>
          <a:xfrm>
            <a:off x="5892800" y="2479040"/>
            <a:ext cx="127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React Native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8E169BD-50C9-5864-157C-F7BD6EA1D4A1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628125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FF24F701-4579-1E3B-ACC0-CE6224B48C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8" b="91602" l="7129" r="97559">
                        <a14:foregroundMark x1="29297" y1="19434" x2="29297" y2="19434"/>
                        <a14:foregroundMark x1="31152" y1="17871" x2="31152" y2="17871"/>
                        <a14:foregroundMark x1="31152" y1="17871" x2="31152" y2="17871"/>
                        <a14:foregroundMark x1="35840" y1="13867" x2="23926" y2="34180"/>
                        <a14:foregroundMark x1="23926" y1="34180" x2="23926" y2="34180"/>
                        <a14:foregroundMark x1="49609" y1="20117" x2="70703" y2="19238"/>
                        <a14:foregroundMark x1="70703" y1="19238" x2="75684" y2="24805"/>
                        <a14:foregroundMark x1="75684" y1="24805" x2="75684" y2="24805"/>
                        <a14:foregroundMark x1="75684" y1="24805" x2="81152" y2="49902"/>
                        <a14:foregroundMark x1="81152" y1="49902" x2="78320" y2="70996"/>
                        <a14:foregroundMark x1="78320" y1="70996" x2="61426" y2="81543"/>
                        <a14:foregroundMark x1="61426" y1="81543" x2="45898" y2="85742"/>
                        <a14:foregroundMark x1="45898" y1="85742" x2="26367" y2="71094"/>
                        <a14:foregroundMark x1="26367" y1="71094" x2="16504" y2="54590"/>
                        <a14:foregroundMark x1="16504" y1="54590" x2="23242" y2="34180"/>
                        <a14:foregroundMark x1="23242" y1="34180" x2="39160" y2="18652"/>
                        <a14:foregroundMark x1="39160" y1="18652" x2="43066" y2="17285"/>
                        <a14:foregroundMark x1="49316" y1="17871" x2="31250" y2="37500"/>
                        <a14:foregroundMark x1="31250" y1="37500" x2="30176" y2="40820"/>
                        <a14:foregroundMark x1="37402" y1="19434" x2="57324" y2="12988"/>
                        <a14:foregroundMark x1="57324" y1="12988" x2="31055" y2="21387"/>
                        <a14:foregroundMark x1="31055" y1="21387" x2="16797" y2="38477"/>
                        <a14:foregroundMark x1="16797" y1="38477" x2="11914" y2="53809"/>
                        <a14:foregroundMark x1="11914" y1="53809" x2="21973" y2="73730"/>
                        <a14:foregroundMark x1="21973" y1="73730" x2="36914" y2="84766"/>
                        <a14:foregroundMark x1="36914" y1="84766" x2="42383" y2="86230"/>
                        <a14:foregroundMark x1="51172" y1="90332" x2="68985" y2="88296"/>
                        <a14:foregroundMark x1="72274" y1="86531" x2="83301" y2="59473"/>
                        <a14:foregroundMark x1="83301" y1="59473" x2="81152" y2="30078"/>
                        <a14:foregroundMark x1="81152" y1="30078" x2="60352" y2="19922"/>
                        <a14:foregroundMark x1="60352" y1="19922" x2="56543" y2="19824"/>
                        <a14:foregroundMark x1="56543" y1="19824" x2="40918" y2="84668"/>
                        <a14:foregroundMark x1="40918" y1="84668" x2="33984" y2="87891"/>
                        <a14:foregroundMark x1="33984" y1="87891" x2="12305" y2="60938"/>
                        <a14:foregroundMark x1="12305" y1="60938" x2="11621" y2="39648"/>
                        <a14:foregroundMark x1="11621" y1="39648" x2="25488" y2="19141"/>
                        <a14:foregroundMark x1="49609" y1="8203" x2="28906" y2="20410"/>
                        <a14:foregroundMark x1="97351" y1="26262" x2="97656" y2="26367"/>
                        <a14:foregroundMark x1="50879" y1="10352" x2="79638" y2="20199"/>
                        <a14:foregroundMark x1="63867" y1="24609" x2="67383" y2="29004"/>
                        <a14:foregroundMark x1="78613" y1="48438" x2="66992" y2="73535"/>
                        <a14:foregroundMark x1="66992" y1="73535" x2="42871" y2="79102"/>
                        <a14:foregroundMark x1="42871" y1="79102" x2="29102" y2="67773"/>
                        <a14:foregroundMark x1="29102" y1="67773" x2="31445" y2="65918"/>
                        <a14:foregroundMark x1="57422" y1="91699" x2="39160" y2="90430"/>
                        <a14:foregroundMark x1="7129" y1="50586" x2="7129" y2="50586"/>
                        <a14:backgroundMark x1="94531" y1="27637" x2="91992" y2="19824"/>
                        <a14:backgroundMark x1="87012" y1="25098" x2="82227" y2="20410"/>
                        <a14:backgroundMark x1="81348" y1="21387" x2="81348" y2="21387"/>
                        <a14:backgroundMark x1="81348" y1="21387" x2="81348" y2="21387"/>
                        <a14:backgroundMark x1="81641" y1="21289" x2="81641" y2="21289"/>
                        <a14:backgroundMark x1="80957" y1="20605" x2="80957" y2="20605"/>
                        <a14:backgroundMark x1="81055" y1="20898" x2="81055" y2="20898"/>
                        <a14:backgroundMark x1="81543" y1="21094" x2="80371" y2="20508"/>
                        <a14:backgroundMark x1="80957" y1="20410" x2="80078" y2="19434"/>
                        <a14:backgroundMark x1="80078" y1="20117" x2="79492" y2="19922"/>
                        <a14:backgroundMark x1="80957" y1="20508" x2="97266" y2="26367"/>
                        <a14:backgroundMark x1="71094" y1="88379" x2="71094" y2="88379"/>
                        <a14:backgroundMark x1="72266" y1="87988" x2="71387" y2="87988"/>
                        <a14:backgroundMark x1="71777" y1="87988" x2="69824" y2="89160"/>
                        <a14:backgroundMark x1="72754" y1="87109" x2="71484" y2="87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7" t="5900" r="2999" b="3690"/>
          <a:stretch/>
        </p:blipFill>
        <p:spPr>
          <a:xfrm>
            <a:off x="4776559" y="2628900"/>
            <a:ext cx="2392003" cy="2338318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C87E355-9035-7E99-5637-9472203AC397}"/>
              </a:ext>
            </a:extLst>
          </p:cNvPr>
          <p:cNvSpPr txBox="1"/>
          <p:nvPr/>
        </p:nvSpPr>
        <p:spPr>
          <a:xfrm>
            <a:off x="4898140" y="4967218"/>
            <a:ext cx="214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React Native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52778C7-2555-D6E5-12E6-91283B448E35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169531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10A268C-00C1-6CDF-0A56-8A6994C15822}"/>
              </a:ext>
            </a:extLst>
          </p:cNvPr>
          <p:cNvSpPr txBox="1"/>
          <p:nvPr/>
        </p:nvSpPr>
        <p:spPr>
          <a:xfrm>
            <a:off x="5704751" y="2479820"/>
            <a:ext cx="142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React Native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492C1AE-297C-C675-C1B2-16B0128A716F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152301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85ACEF89-C964-BD00-48B3-5A34F8E64E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1" t="10872" r="6648" b="11860"/>
          <a:stretch/>
        </p:blipFill>
        <p:spPr>
          <a:xfrm>
            <a:off x="4704080" y="2468880"/>
            <a:ext cx="2461861" cy="2306319"/>
          </a:xfrm>
          <a:prstGeom prst="rect">
            <a:avLst/>
          </a:prstGeom>
          <a:ln>
            <a:solidFill>
              <a:srgbClr val="0F0041"/>
            </a:solidFill>
          </a:ln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2005DC8-6B66-154B-E947-9A50EAB76E03}"/>
              </a:ext>
            </a:extLst>
          </p:cNvPr>
          <p:cNvSpPr txBox="1"/>
          <p:nvPr/>
        </p:nvSpPr>
        <p:spPr>
          <a:xfrm>
            <a:off x="4733959" y="4814818"/>
            <a:ext cx="2461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React Native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E1E9CD0-222D-0260-D0AA-174B3D056647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2468435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3F5ACCC-2E83-7C1B-37FD-1FD7BC007553}"/>
              </a:ext>
            </a:extLst>
          </p:cNvPr>
          <p:cNvSpPr txBox="1"/>
          <p:nvPr/>
        </p:nvSpPr>
        <p:spPr>
          <a:xfrm>
            <a:off x="5971447" y="2529840"/>
            <a:ext cx="127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React Native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2443FFE-269C-E156-A179-A7E1F2AB732A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163416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733" y="156586"/>
            <a:ext cx="6555713" cy="655571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6B5163F-240B-C41B-3519-D3207E724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22" y="2098331"/>
            <a:ext cx="602398" cy="525425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91A2567-A9DB-E98C-CBCC-80D102C7DB24}"/>
              </a:ext>
            </a:extLst>
          </p:cNvPr>
          <p:cNvSpPr txBox="1"/>
          <p:nvPr/>
        </p:nvSpPr>
        <p:spPr>
          <a:xfrm>
            <a:off x="6398851" y="2623756"/>
            <a:ext cx="111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61DAFB"/>
                </a:solidFill>
              </a:rPr>
              <a:t>React Native</a:t>
            </a:r>
            <a:endParaRPr lang="vi-VN" sz="1400">
              <a:solidFill>
                <a:srgbClr val="61DAFB"/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4ECDDB5-EB4B-1CE8-FD69-CA311855001A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2143654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91847A80-4A23-244A-94C3-D7F98BD4B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844" y1="77441" x2="14844" y2="77441"/>
                        <a14:foregroundMark x1="18750" y1="80859" x2="18750" y2="80859"/>
                        <a14:foregroundMark x1="21680" y1="84082" x2="21680" y2="84082"/>
                        <a14:foregroundMark x1="78223" y1="83984" x2="78223" y2="83984"/>
                        <a14:foregroundMark x1="85352" y1="77539" x2="85352" y2="77539"/>
                        <a14:foregroundMark x1="84570" y1="22168" x2="84570" y2="22168"/>
                        <a14:foregroundMark x1="82031" y1="17871" x2="82031" y2="17871"/>
                        <a14:foregroundMark x1="78223" y1="16309" x2="78223" y2="16309"/>
                        <a14:foregroundMark x1="73438" y1="13379" x2="73438" y2="13379"/>
                        <a14:foregroundMark x1="26367" y1="13184" x2="26367" y2="13184"/>
                        <a14:foregroundMark x1="21777" y1="16504" x2="21777" y2="16504"/>
                        <a14:foregroundMark x1="18164" y1="18066" x2="18164" y2="18066"/>
                        <a14:foregroundMark x1="15723" y1="21777" x2="15723" y2="21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52" y="2302746"/>
            <a:ext cx="2755844" cy="275584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75DF559-F300-056D-0F18-65725722DE8A}"/>
              </a:ext>
            </a:extLst>
          </p:cNvPr>
          <p:cNvSpPr txBox="1"/>
          <p:nvPr/>
        </p:nvSpPr>
        <p:spPr>
          <a:xfrm>
            <a:off x="4733959" y="4796530"/>
            <a:ext cx="2461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React Native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03FD202-7CC9-F956-520A-BE12C3298746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3673504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1E2EC65-DCA2-801E-901B-AF91AD712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969" y="2029204"/>
            <a:ext cx="911352" cy="91135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15C1049-4BE4-BD0E-B1EF-543698BF97F6}"/>
              </a:ext>
            </a:extLst>
          </p:cNvPr>
          <p:cNvSpPr txBox="1"/>
          <p:nvPr/>
        </p:nvSpPr>
        <p:spPr>
          <a:xfrm>
            <a:off x="6071616" y="2808972"/>
            <a:ext cx="1048059" cy="263169"/>
          </a:xfrm>
          <a:prstGeom prst="rect">
            <a:avLst/>
          </a:prstGeom>
          <a:noFill/>
        </p:spPr>
        <p:txBody>
          <a:bodyPr wrap="square" rtlCol="0">
            <a:prstTxWarp prst="textChevronInverted">
              <a:avLst/>
            </a:prstTxWarp>
            <a:spAutoFit/>
          </a:bodyPr>
          <a:lstStyle/>
          <a:p>
            <a:r>
              <a:rPr lang="vi-VN" sz="1100">
                <a:ln w="0"/>
                <a:solidFill>
                  <a:srgbClr val="EEC14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vi-VN" sz="1100">
                <a:ln w="0"/>
                <a:solidFill>
                  <a:srgbClr val="D57E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vi-VN" sz="1100">
                <a:ln w="0"/>
                <a:solidFill>
                  <a:srgbClr val="A3BC5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vi-VN" sz="1100">
                <a:ln w="0"/>
                <a:solidFill>
                  <a:srgbClr val="51A0A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vi-VN" sz="1100">
                <a:ln w="0"/>
                <a:solidFill>
                  <a:srgbClr val="D753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vi-VN" sz="11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vi-VN" sz="1100">
                <a:ln w="0"/>
                <a:solidFill>
                  <a:srgbClr val="4E62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vi-VN" sz="1100">
                <a:ln w="0"/>
                <a:solidFill>
                  <a:srgbClr val="98857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vi-VN" sz="1100">
                <a:ln w="0"/>
                <a:solidFill>
                  <a:srgbClr val="D0905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vi-VN" sz="1100">
                <a:ln w="0"/>
                <a:solidFill>
                  <a:srgbClr val="D155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vi-VN" sz="11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r>
              <a:rPr lang="vi-VN" sz="110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65A9DF1-BB9F-C3D9-A3AF-95021716AD07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1462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4B518343-E492-BCB4-BB93-2ED89C31C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2045117"/>
            <a:ext cx="3169919" cy="3169919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FFFB97A-9F4A-0422-0234-0FA7A9FBF53A}"/>
              </a:ext>
            </a:extLst>
          </p:cNvPr>
          <p:cNvSpPr txBox="1"/>
          <p:nvPr/>
        </p:nvSpPr>
        <p:spPr>
          <a:xfrm>
            <a:off x="4959406" y="4556760"/>
            <a:ext cx="1882140" cy="793761"/>
          </a:xfrm>
          <a:prstGeom prst="rect">
            <a:avLst/>
          </a:prstGeom>
          <a:noFill/>
        </p:spPr>
        <p:txBody>
          <a:bodyPr wrap="square" rtlCol="0">
            <a:prstTxWarp prst="textChevronInverted">
              <a:avLst/>
            </a:prstTxWarp>
            <a:spAutoFit/>
          </a:bodyPr>
          <a:lstStyle/>
          <a:p>
            <a:r>
              <a:rPr lang="vi-VN" sz="1100">
                <a:ln w="0"/>
                <a:solidFill>
                  <a:srgbClr val="EEC14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vi-VN" sz="1100">
                <a:ln w="0"/>
                <a:solidFill>
                  <a:srgbClr val="D57E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vi-VN" sz="1100">
                <a:ln w="0"/>
                <a:solidFill>
                  <a:srgbClr val="A3BC5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vi-VN" sz="1100">
                <a:ln w="0"/>
                <a:solidFill>
                  <a:srgbClr val="51A0A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vi-VN" sz="1100">
                <a:ln w="0"/>
                <a:solidFill>
                  <a:srgbClr val="D7535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vi-VN" sz="11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vi-VN" sz="1100">
                <a:ln w="0"/>
                <a:solidFill>
                  <a:srgbClr val="4E62A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vi-VN" sz="1100">
                <a:ln w="0"/>
                <a:solidFill>
                  <a:srgbClr val="98857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vi-VN" sz="1100">
                <a:ln w="0"/>
                <a:solidFill>
                  <a:srgbClr val="D0905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vi-VN" sz="1100">
                <a:ln w="0"/>
                <a:solidFill>
                  <a:srgbClr val="D155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vi-VN" sz="11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r>
              <a:rPr lang="vi-VN" sz="110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A73D09A-788A-3B61-6457-5722A0741DD1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554560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2966D31C-0504-EA72-0840-5870FC117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3" b="89209" l="5859" r="94336">
                        <a14:foregroundMark x1="91211" y1="53237" x2="91211" y2="53237"/>
                        <a14:foregroundMark x1="32422" y1="48201" x2="32422" y2="48201"/>
                        <a14:foregroundMark x1="94336" y1="63309" x2="94336" y2="63309"/>
                        <a14:foregroundMark x1="5859" y1="60432" x2="5859" y2="60432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2645060"/>
            <a:ext cx="1175457" cy="319118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C062A78-DFD1-D225-A28D-0534FD6D862E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vi-VN" sz="3600">
                <a:solidFill>
                  <a:schemeClr val="bg1"/>
                </a:solidFill>
              </a:rPr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3615997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9D624B11-2BFB-0166-A584-D38CF1B22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9" y="2504687"/>
            <a:ext cx="2439653" cy="24396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BC72A16E-1947-07E8-E6F5-3D68CC2B3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3" b="89209" l="5859" r="94336">
                        <a14:foregroundMark x1="91211" y1="53237" x2="91211" y2="53237"/>
                        <a14:foregroundMark x1="32422" y1="48201" x2="32422" y2="48201"/>
                        <a14:foregroundMark x1="94336" y1="63309" x2="94336" y2="63309"/>
                        <a14:foregroundMark x1="5859" y1="60432" x2="5859" y2="60432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95" y="4729941"/>
            <a:ext cx="2118360" cy="575101"/>
          </a:xfrm>
          <a:prstGeom prst="rect">
            <a:avLst/>
          </a:prstGeom>
        </p:spPr>
      </p:pic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6B113686-2DB4-87BD-48ED-C1EA4EFF701C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 </a:t>
            </a:r>
            <a:r>
              <a:rPr lang="vi-VN" sz="4400">
                <a:solidFill>
                  <a:schemeClr val="bg1"/>
                </a:solidFill>
              </a:rPr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549773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5D1F650D-14F1-B934-D74D-66FC7E9EA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86" y="2615473"/>
            <a:ext cx="1179547" cy="255743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89A4097-28EE-0174-27E7-37415067A084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vi-VN" sz="3600">
                <a:solidFill>
                  <a:schemeClr val="bg1"/>
                </a:solidFill>
              </a:rPr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121794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35A15F0C-0DCE-2E4F-CA8C-23A265AE6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0" y="2363932"/>
            <a:ext cx="2621732" cy="26217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8DCC3C4B-FDE7-BC57-06E2-ED35D85E4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61" y="4877650"/>
            <a:ext cx="2152650" cy="466725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5CAB1C9-5459-CE9E-C1AC-21236A08BC2A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 </a:t>
            </a:r>
            <a:r>
              <a:rPr lang="vi-VN" sz="4400">
                <a:solidFill>
                  <a:schemeClr val="bg1"/>
                </a:solidFill>
              </a:rPr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1395514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CD0F2CD-B694-842C-EE20-52D20DCEF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5080"/>
            <a:ext cx="1047615" cy="20465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718FCA1-917E-339E-30AE-5DF4710A0269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965409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D267DDB4-6854-3BE5-AAF2-5DF4F6FD7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2479220"/>
            <a:ext cx="2682240" cy="268224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CD0F2CD-B694-842C-EE20-52D20DCEF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02" y="5161460"/>
            <a:ext cx="2047875" cy="400050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648E977-D141-7593-082F-30BE29EC2418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2684596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83159A0B-11B4-293A-8DFD-AA224DE72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36" y="2600960"/>
            <a:ext cx="1023227" cy="17399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3F1150-48BB-3CD4-8F13-364597CF5995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vi-VN" sz="3600">
                <a:solidFill>
                  <a:schemeClr val="bg1"/>
                </a:solidFill>
              </a:rPr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271550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9163" y="-210887"/>
            <a:ext cx="7167272" cy="7167272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813429-CC80-A5A7-227E-28BC1C952F24}"/>
              </a:ext>
            </a:extLst>
          </p:cNvPr>
          <p:cNvSpPr txBox="1"/>
          <p:nvPr/>
        </p:nvSpPr>
        <p:spPr>
          <a:xfrm>
            <a:off x="4935048" y="4353784"/>
            <a:ext cx="235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61DAFB"/>
                </a:solidFill>
              </a:rPr>
              <a:t>React Native</a:t>
            </a:r>
            <a:endParaRPr lang="vi-VN" sz="3200">
              <a:solidFill>
                <a:srgbClr val="61DAFB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52C49CE-B257-921E-FB4E-F0F0FE0A0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9" y="2260465"/>
            <a:ext cx="2181224" cy="1902512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E9F2157-8B44-83D3-570C-6BF4B01B4C84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3285590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30F32501-A33B-0AE3-B761-289A9A204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"/>
          <a:stretch/>
        </p:blipFill>
        <p:spPr>
          <a:xfrm>
            <a:off x="4626875" y="2606040"/>
            <a:ext cx="2525084" cy="2395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012138D5-4F77-5656-D820-478247B65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38" y="4902200"/>
            <a:ext cx="2352675" cy="40005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0029F7A-6060-A949-95D9-FF8E599DA1D4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 </a:t>
            </a:r>
            <a:r>
              <a:rPr lang="vi-VN" sz="4400">
                <a:solidFill>
                  <a:schemeClr val="bg1"/>
                </a:solidFill>
              </a:rPr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2007434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1043DC21-C259-813C-89EE-3AC9D642B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76" y="2384594"/>
            <a:ext cx="1425519" cy="385275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06F139A-B295-85D7-F244-8D22753BCAE2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2122002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4A1F2CA6-1356-4D7C-B835-7DCC9573D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14" y="2490554"/>
            <a:ext cx="2447206" cy="2447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FEDB9B3E-1004-1759-8FE1-138957F7F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01" y="5007610"/>
            <a:ext cx="2114550" cy="57150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D9873A5-A6E4-261B-2DC0-7D5D0756F9A7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2432761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BB34F105-A39C-3856-4B75-352D436F2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13" y="2510844"/>
            <a:ext cx="1267016" cy="342274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CF48892-3CF0-DB5E-34C5-D6F49C8919DD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vi-VN" sz="3600">
                <a:solidFill>
                  <a:schemeClr val="bg1"/>
                </a:solidFill>
              </a:rPr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3197168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2502758D-E474-5D2B-6A40-57F9C2EB6E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4" t="7524" r="15734" b="2641"/>
          <a:stretch/>
        </p:blipFill>
        <p:spPr>
          <a:xfrm>
            <a:off x="4785360" y="2026892"/>
            <a:ext cx="2440702" cy="3374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BB34F105-A39C-3856-4B75-352D436F2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2" y="5108257"/>
            <a:ext cx="2009775" cy="542925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7A88074-D977-E074-AB2A-C59B151CE85B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 </a:t>
            </a:r>
            <a:r>
              <a:rPr lang="vi-VN" sz="4400">
                <a:solidFill>
                  <a:schemeClr val="bg1"/>
                </a:solidFill>
              </a:rPr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1385554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861692C-8477-5242-06AF-70BDCB2F2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20" y="2388698"/>
            <a:ext cx="1372700" cy="43439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FCAA703-3B19-195A-B518-BAEBCF7775DF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vi-VN" sz="3600">
                <a:solidFill>
                  <a:schemeClr val="bg1"/>
                </a:solidFill>
              </a:rPr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4046088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627171E2-7671-E1E4-9647-8AA88ACC8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61" y="2613660"/>
            <a:ext cx="2257469" cy="22574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861692C-8477-5242-06AF-70BDCB2F2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860" y="4963109"/>
            <a:ext cx="1812120" cy="573456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576C5C7-AD90-62C2-D4A3-C522BAEE9909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 </a:t>
            </a:r>
            <a:r>
              <a:rPr lang="vi-VN" sz="4400">
                <a:solidFill>
                  <a:schemeClr val="bg1"/>
                </a:solidFill>
              </a:rPr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797246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BBF5232-E20E-FA43-A05C-CB6AEEB8C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56" y="2440390"/>
            <a:ext cx="1444119" cy="430702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900FE00-BF89-CAA0-3623-715C16C92C1B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4061839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12742614-BBFC-CED9-DB6F-EBB8417B4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82" y="2429690"/>
            <a:ext cx="2450654" cy="24506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BBF5232-E20E-FA43-A05C-CB6AEEB8C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84" y="4794938"/>
            <a:ext cx="1628775" cy="485775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254FF1F-9490-AD32-B74C-1510F11D6530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3241332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A0DE484D-036F-1E6C-B007-C0900ACE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35" y="2418820"/>
            <a:ext cx="1152525" cy="334604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0983707-3BE5-5B14-FF74-6F628757BD3B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137673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20639FD-C5FB-29CD-357F-AC35EF5B75EC}"/>
              </a:ext>
            </a:extLst>
          </p:cNvPr>
          <p:cNvSpPr txBox="1"/>
          <p:nvPr/>
        </p:nvSpPr>
        <p:spPr>
          <a:xfrm>
            <a:off x="6114371" y="2837116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1DAFB"/>
                </a:solidFill>
              </a:rPr>
              <a:t>React Native</a:t>
            </a:r>
            <a:endParaRPr lang="vi-VN" sz="1400">
              <a:solidFill>
                <a:srgbClr val="61DAFB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EBC0151-DA66-283B-62E9-EB73B4045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29" y="2289313"/>
            <a:ext cx="601142" cy="601142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B93FD9-8DD2-F9A3-54D0-208D02AB96AF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2832484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CD7DFE91-1FA1-833C-ED93-784FBF5A8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72" y="2370932"/>
            <a:ext cx="2630862" cy="2630862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506D3A3-B02A-BAA0-27E2-E301E8150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94" y="4912526"/>
            <a:ext cx="1906905" cy="553618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EFAA920-369E-F63C-EF40-321FE3076D03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1244876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A0DE484D-036F-1E6C-B007-C0900ACE4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35" y="2418820"/>
            <a:ext cx="1152525" cy="334604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5008E34-DC0D-9286-3F14-873FD5E9C48A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vi-VN" sz="3600">
                <a:solidFill>
                  <a:schemeClr val="bg1"/>
                </a:solidFill>
              </a:rPr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3159121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190EDA97-D798-50E7-D1D2-4E817D277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96" y="2484025"/>
            <a:ext cx="2565464" cy="2565464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896E569-AA47-136A-57DA-119F8B36B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86" y="4713309"/>
            <a:ext cx="2000947" cy="58092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FF46611-9568-B61C-68AF-5F826AD7CDC7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 </a:t>
            </a:r>
            <a:r>
              <a:rPr lang="vi-VN" sz="4400">
                <a:solidFill>
                  <a:schemeClr val="bg1"/>
                </a:solidFill>
              </a:rPr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7100661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DBE0B2C5-7029-B51C-24D4-2E9EF5EC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92" y="2621280"/>
            <a:ext cx="875867" cy="20744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14579B7-801D-3244-79E8-BD5D44A5A665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vi-VN" sz="3600">
                <a:solidFill>
                  <a:schemeClr val="bg1"/>
                </a:solidFill>
              </a:rPr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3209017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3FBBD799-AD82-486B-8B09-B1268B001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91" y="2545565"/>
            <a:ext cx="2610635" cy="2610635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1A7F1535-4D67-E932-57E9-8C40DC1E5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01" y="4992802"/>
            <a:ext cx="2423725" cy="57404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E7F6045-8633-7FE2-EA16-E9D83D91A781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 </a:t>
            </a:r>
            <a:r>
              <a:rPr lang="vi-VN" sz="4400">
                <a:solidFill>
                  <a:schemeClr val="bg1"/>
                </a:solidFill>
              </a:rPr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42065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35F82EA-BC71-015E-1302-EED1C0832743}"/>
              </a:ext>
            </a:extLst>
          </p:cNvPr>
          <p:cNvSpPr txBox="1"/>
          <p:nvPr/>
        </p:nvSpPr>
        <p:spPr>
          <a:xfrm>
            <a:off x="4793822" y="4893021"/>
            <a:ext cx="235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61DAFB"/>
                </a:solidFill>
              </a:rPr>
              <a:t>React Native</a:t>
            </a:r>
            <a:endParaRPr lang="vi-VN" sz="3200">
              <a:solidFill>
                <a:srgbClr val="61DAFB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8E24C2F-E58C-0937-C12F-CDC746AE5FC2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D81D44C6-596A-BAE7-8A22-1E492F74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84" y="2670729"/>
            <a:ext cx="2350467" cy="23504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43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610CC3-4E7B-91A2-6387-1489FD7F51B2}"/>
              </a:ext>
            </a:extLst>
          </p:cNvPr>
          <p:cNvSpPr txBox="1"/>
          <p:nvPr/>
        </p:nvSpPr>
        <p:spPr>
          <a:xfrm>
            <a:off x="6321585" y="2780881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1DAFB"/>
                </a:solidFill>
              </a:rPr>
              <a:t>React</a:t>
            </a:r>
            <a:endParaRPr lang="vi-VN">
              <a:solidFill>
                <a:srgbClr val="61DAFB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7AD6779-A87F-7CEE-5A55-6E56FE531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1" t="6720" r="5439" b="5280"/>
          <a:stretch/>
        </p:blipFill>
        <p:spPr>
          <a:xfrm>
            <a:off x="6369918" y="2298790"/>
            <a:ext cx="609746" cy="6210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0C18A34-13B6-C0F9-C533-2914716084AA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307798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5E9B5D3-0BD9-2A69-C2E5-DEF9C030C1E8}"/>
              </a:ext>
            </a:extLst>
          </p:cNvPr>
          <p:cNvSpPr txBox="1"/>
          <p:nvPr/>
        </p:nvSpPr>
        <p:spPr>
          <a:xfrm>
            <a:off x="5342663" y="4971004"/>
            <a:ext cx="114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61DAFB"/>
                </a:solidFill>
              </a:rPr>
              <a:t>React</a:t>
            </a:r>
            <a:endParaRPr lang="vi-VN" sz="3200">
              <a:solidFill>
                <a:srgbClr val="61DAFB"/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36B61BA-F64C-41DA-D153-A2045D45A2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1" t="6720" r="5439" b="5280"/>
          <a:stretch/>
        </p:blipFill>
        <p:spPr>
          <a:xfrm>
            <a:off x="4721837" y="2570072"/>
            <a:ext cx="2357278" cy="24009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56E6F1C-0D8B-A997-9FD2-A6CDDB756AED}"/>
              </a:ext>
            </a:extLst>
          </p:cNvPr>
          <p:cNvSpPr txBox="1"/>
          <p:nvPr/>
        </p:nvSpPr>
        <p:spPr>
          <a:xfrm>
            <a:off x="9338267" y="5351135"/>
            <a:ext cx="2321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 </a:t>
            </a:r>
            <a:r>
              <a:rPr lang="vi-VN" sz="4400"/>
              <a:t>Mặt sau</a:t>
            </a:r>
          </a:p>
        </p:txBody>
      </p:sp>
    </p:spTree>
    <p:extLst>
      <p:ext uri="{BB962C8B-B14F-4D97-AF65-F5344CB8AC3E}">
        <p14:creationId xmlns:p14="http://schemas.microsoft.com/office/powerpoint/2010/main" val="23609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Đồ họa 4" descr="Shirt with solid fill">
            <a:extLst>
              <a:ext uri="{FF2B5EF4-FFF2-40B4-BE49-F238E27FC236}">
                <a16:creationId xmlns:a16="http://schemas.microsoft.com/office/drawing/2014/main" id="{7D61D750-D2C5-CC3E-5A71-D8D192BF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23" y="578617"/>
            <a:ext cx="5972907" cy="597290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B9A9E737-FA47-3F25-4705-CBA3B6C68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85" y="2212559"/>
            <a:ext cx="706412" cy="7064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6715D4F-DCB0-566B-6707-64D02388FBC4}"/>
              </a:ext>
            </a:extLst>
          </p:cNvPr>
          <p:cNvSpPr txBox="1"/>
          <p:nvPr/>
        </p:nvSpPr>
        <p:spPr>
          <a:xfrm>
            <a:off x="6321585" y="2791041"/>
            <a:ext cx="70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4C75F6"/>
                </a:solidFill>
              </a:rPr>
              <a:t>React</a:t>
            </a:r>
            <a:endParaRPr lang="vi-VN">
              <a:solidFill>
                <a:srgbClr val="4C75F6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70D491B-B64F-AD73-4974-A06A435E4131}"/>
              </a:ext>
            </a:extLst>
          </p:cNvPr>
          <p:cNvSpPr txBox="1"/>
          <p:nvPr/>
        </p:nvSpPr>
        <p:spPr>
          <a:xfrm>
            <a:off x="9338267" y="535113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 </a:t>
            </a:r>
            <a:r>
              <a:rPr lang="vi-VN" sz="3600"/>
              <a:t>Mặt trước</a:t>
            </a:r>
          </a:p>
        </p:txBody>
      </p:sp>
    </p:spTree>
    <p:extLst>
      <p:ext uri="{BB962C8B-B14F-4D97-AF65-F5344CB8AC3E}">
        <p14:creationId xmlns:p14="http://schemas.microsoft.com/office/powerpoint/2010/main" val="3936574250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196</Words>
  <Application>Microsoft Office PowerPoint</Application>
  <PresentationFormat>Màn hình rộng</PresentationFormat>
  <Paragraphs>76</Paragraphs>
  <Slides>54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54</vt:i4>
      </vt:variant>
    </vt:vector>
  </HeadingPairs>
  <TitlesOfParts>
    <vt:vector size="57" baseType="lpstr">
      <vt:lpstr>Arial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hùng lương</dc:creator>
  <cp:lastModifiedBy>hùng lương</cp:lastModifiedBy>
  <cp:revision>6</cp:revision>
  <dcterms:created xsi:type="dcterms:W3CDTF">2024-04-26T07:02:29Z</dcterms:created>
  <dcterms:modified xsi:type="dcterms:W3CDTF">2024-04-27T09:11:05Z</dcterms:modified>
</cp:coreProperties>
</file>